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4" r:id="rId2"/>
    <p:sldId id="302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303" r:id="rId14"/>
    <p:sldId id="286" r:id="rId15"/>
    <p:sldId id="29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C04AC7-7863-4D17-A5A6-AB1106DE6D7B}" type="datetimeFigureOut">
              <a:rPr lang="en-US"/>
              <a:pPr>
                <a:defRPr/>
              </a:pPr>
              <a:t>9/29/2015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B7975A0-B202-4C26-BBD9-59A379DCC62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98138-DC49-486F-9DB6-6AD68A0E91A2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B0D89B2-C04B-4AB3-8D6E-361AD9A2D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20E71-C120-47FC-BA01-45BE2360D345}" type="datetimeFigureOut">
              <a:rPr lang="en-US"/>
              <a:pPr>
                <a:defRPr/>
              </a:pPr>
              <a:t>9/29/2015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6765CA6-BED3-41ED-891A-A0BD19A9C14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D7261-90EF-4D78-8A2A-90B8AFFFC6EA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0427DF-036B-4EEE-8CA7-78BEEB405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8A8F-3CF9-4CF8-8842-BB0ADFD6E127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5DBB00F-A18F-4681-A040-AAF658057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3C2C3D-2C35-4E1D-A928-B8ED8A6F9027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>
              <a:defRPr/>
            </a:pPr>
            <a:fld id="{9D046CD7-8640-4D6C-AF15-718C84F30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67BCA55-B967-4653-9E1D-79821DC57DC8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>
              <a:defRPr/>
            </a:pPr>
            <a:fld id="{86F55629-E412-4AD8-8D00-5AE0C81BC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1C557-6EC4-4211-9665-FE14FA2B72B3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7E094C-7463-4475-A49B-9727B2CF8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A5693-D743-4AE1-ADF8-96AFB9552320}" type="datetimeFigureOut">
              <a:rPr lang="en-US"/>
              <a:pPr>
                <a:defRPr/>
              </a:pPr>
              <a:t>9/29/2015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A188EFB-29B6-412E-9407-EB71E7995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1FD02-A333-4910-B650-4D23CC4BF300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6A9168-6015-4B5B-9E68-784C996AC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7DEC03-8CF5-4408-AB51-88C46EAC131B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 algn="ctr">
              <a:defRPr sz="2800"/>
            </a:lvl1pPr>
          </a:lstStyle>
          <a:p>
            <a:pPr>
              <a:defRPr/>
            </a:pPr>
            <a:fld id="{12005F58-D36A-467D-909B-ACC2672D2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764C9C-34EC-40FB-AFE3-3D29145760E8}" type="datetimeFigureOut">
              <a:rPr lang="en-US"/>
              <a:pPr>
                <a:defRPr/>
              </a:pPr>
              <a:t>9/29/2015</a:t>
            </a:fld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05980C-2CFB-42A8-B5E9-CE4ECF50D99A}" type="slidenum">
              <a:rPr lang="en-US"/>
              <a:pPr>
                <a:defRPr/>
              </a:pPr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B587C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4E854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fe" TargetMode="External"/><Relationship Id="rId2" Type="http://schemas.openxmlformats.org/officeDocument/2006/relationships/hyperlink" Target="http://en.wikipedia.org/wiki/Chemical_substan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facebook.com/photo.php?pid=372106&amp;id=846038731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226425" cy="5270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The geography of life: Natural Systems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4608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CA" dirty="0" smtClean="0"/>
              <a:t>Without nature’s system.....no life on Earth </a:t>
            </a:r>
            <a:r>
              <a:rPr lang="en-CA" sz="2000" dirty="0" smtClean="0"/>
              <a:t>(</a:t>
            </a:r>
            <a:r>
              <a:rPr lang="en-CA" sz="2000" dirty="0" err="1" smtClean="0"/>
              <a:t>pg</a:t>
            </a:r>
            <a:r>
              <a:rPr lang="en-CA" sz="2000" dirty="0" smtClean="0"/>
              <a:t> 54-56)</a:t>
            </a:r>
          </a:p>
          <a:p>
            <a:pPr lvl="1" eaLnBrk="1" hangingPunct="1"/>
            <a:r>
              <a:rPr lang="en-CA" dirty="0" smtClean="0"/>
              <a:t>The atmosphere regulates temperature on Earth</a:t>
            </a:r>
          </a:p>
          <a:p>
            <a:pPr lvl="1" eaLnBrk="1" hangingPunct="1"/>
            <a:r>
              <a:rPr lang="en-CA" dirty="0" smtClean="0"/>
              <a:t>This makes water available to living things in liquid form</a:t>
            </a:r>
          </a:p>
          <a:p>
            <a:pPr lvl="2" eaLnBrk="1" hangingPunct="1"/>
            <a:r>
              <a:rPr lang="en-CA" dirty="0" smtClean="0"/>
              <a:t>Discuss the Hydrologic Cycle...do activity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Chemical Pollution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Most Dangerous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Dumping of poisonous chemicals into rivers and lakes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Chemical Pollution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Clean-Up  there are 2 problems</a:t>
            </a:r>
          </a:p>
          <a:p>
            <a:pPr lvl="1" eaLnBrk="1" hangingPunct="1"/>
            <a:r>
              <a:rPr lang="en-US" dirty="0" smtClean="0"/>
              <a:t>Not able to completely stop chemicals from reaching water supplies</a:t>
            </a:r>
          </a:p>
          <a:p>
            <a:pPr lvl="1" eaLnBrk="1" hangingPunct="1"/>
            <a:r>
              <a:rPr lang="en-US" dirty="0" smtClean="0"/>
              <a:t>Do not have the technology to clean-up chemicals once they are in the water.</a:t>
            </a:r>
          </a:p>
        </p:txBody>
      </p:sp>
      <p:pic>
        <p:nvPicPr>
          <p:cNvPr id="56323" name="Picture 2" descr="http://www.countercurrents.org/human-systems-related-to-natural-system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3811588"/>
            <a:ext cx="58483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CA" dirty="0" smtClean="0"/>
              <a:t>Decay Cycle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CA" dirty="0" smtClean="0"/>
              <a:t>One animals waste is another Animal’s dinner.</a:t>
            </a:r>
          </a:p>
          <a:p>
            <a:pPr lvl="1" eaLnBrk="1" hangingPunct="1"/>
            <a:r>
              <a:rPr lang="en-CA" dirty="0" smtClean="0"/>
              <a:t>Food Web</a:t>
            </a:r>
          </a:p>
          <a:p>
            <a:pPr lvl="2" eaLnBrk="1" hangingPunct="1"/>
            <a:r>
              <a:rPr lang="en-CA" dirty="0" smtClean="0"/>
              <a:t>Decomposers</a:t>
            </a:r>
          </a:p>
          <a:p>
            <a:pPr lvl="2" eaLnBrk="1" hangingPunct="1"/>
            <a:r>
              <a:rPr lang="en-CA" dirty="0" smtClean="0"/>
              <a:t>Producers</a:t>
            </a:r>
          </a:p>
          <a:p>
            <a:pPr lvl="2" eaLnBrk="1" hangingPunct="1"/>
            <a:r>
              <a:rPr lang="en-CA" dirty="0" smtClean="0"/>
              <a:t>Consumers</a:t>
            </a:r>
          </a:p>
          <a:p>
            <a:pPr lvl="2" eaLnBrk="1" hangingPunct="1"/>
            <a:endParaRPr lang="en-CA" dirty="0" smtClean="0"/>
          </a:p>
        </p:txBody>
      </p:sp>
      <p:pic>
        <p:nvPicPr>
          <p:cNvPr id="57347" name="Picture 2" descr="http://www.sheppardsoftware.com/content/animals/kidscorner/foodchain/decomposer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2276475"/>
            <a:ext cx="52863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Decay Cycle</a:t>
            </a:r>
          </a:p>
        </p:txBody>
      </p:sp>
      <p:sp>
        <p:nvSpPr>
          <p:cNvPr id="5837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There is no waste in natural systems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Creatures such as  fungi and bacteria act as </a:t>
            </a:r>
            <a:r>
              <a:rPr lang="en-US" b="1" u="sng" dirty="0" smtClean="0"/>
              <a:t>Decomposers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They eat and recycle nature’s waste materials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As leaves fall to the ground, decomposers break them down </a:t>
            </a:r>
            <a:r>
              <a:rPr lang="en-US" dirty="0" err="1" smtClean="0"/>
              <a:t>down</a:t>
            </a:r>
            <a:r>
              <a:rPr lang="en-US" dirty="0" smtClean="0"/>
              <a:t> and they decay.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The remaining nutrients enrich the soil and help fallen seeds begin to grow (</a:t>
            </a:r>
            <a:r>
              <a:rPr lang="en-US" b="1" u="sng" dirty="0" smtClean="0"/>
              <a:t>Germinate</a:t>
            </a:r>
            <a:r>
              <a:rPr lang="en-US" dirty="0" smtClean="0"/>
              <a:t>) on the forest floor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This leads to the growth of more trees, which eventually leads to more fallen leaves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The cycle continues…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/>
              <a:t>Characteristics of Natural Systems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They are driven by energy from the sun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Support all living things, including humans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Are connected to one another in a complex network of relationships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Decompose and recycle all wastes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Can be affected by natural events and human influences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Are not well understood by humans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Operate on very long timelines, from hundreds to millions of years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Operate in all four of the earth’s spheres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Display synergy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CA" smtClean="0"/>
              <a:t>Natural Systems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19088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CA" dirty="0" smtClean="0"/>
              <a:t>Do questions #3 on  </a:t>
            </a:r>
            <a:r>
              <a:rPr lang="en-CA" dirty="0" err="1" smtClean="0"/>
              <a:t>pg</a:t>
            </a:r>
            <a:r>
              <a:rPr lang="en-CA" dirty="0" smtClean="0"/>
              <a:t> 57</a:t>
            </a:r>
          </a:p>
          <a:p>
            <a:pPr eaLnBrk="1" hangingPunct="1"/>
            <a:r>
              <a:rPr lang="en-CA" dirty="0" smtClean="0"/>
              <a:t>Complete the following:</a:t>
            </a:r>
          </a:p>
          <a:p>
            <a:pPr eaLnBrk="1" hangingPunct="1"/>
            <a:r>
              <a:rPr lang="en-CA" dirty="0" smtClean="0"/>
              <a:t>Given a natural disaster such as</a:t>
            </a:r>
          </a:p>
          <a:p>
            <a:pPr lvl="1" eaLnBrk="1" hangingPunct="1"/>
            <a:r>
              <a:rPr lang="en-CA" dirty="0" smtClean="0"/>
              <a:t>Earthquake, hurricane, flood or drought)</a:t>
            </a:r>
          </a:p>
          <a:p>
            <a:pPr eaLnBrk="1" hangingPunct="1"/>
            <a:r>
              <a:rPr lang="en-CA" dirty="0" smtClean="0"/>
              <a:t>Explain the immediate and long term consequences it would have on two natural systems in your area.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71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7107" name="Picture 2" descr="http://www.buffer.forestry.iastate.edu/Photogallery/illustrations/Images/Hydrologic-Cyc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333375"/>
            <a:ext cx="900112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/>
              <a:t/>
            </a:r>
            <a:br>
              <a:rPr lang="en-US" sz="4000" dirty="0"/>
            </a:br>
            <a:endParaRPr lang="en-US" sz="3200" dirty="0"/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b="1" dirty="0" smtClean="0"/>
              <a:t>Water</a:t>
            </a:r>
            <a:r>
              <a:rPr lang="en-US" dirty="0" smtClean="0"/>
              <a:t> is a </a:t>
            </a:r>
            <a:r>
              <a:rPr lang="en-US" dirty="0" smtClean="0">
                <a:hlinkClick r:id="rId2" tooltip="Chemical substance"/>
              </a:rPr>
              <a:t>chemical substance</a:t>
            </a:r>
            <a:r>
              <a:rPr lang="en-US" dirty="0" smtClean="0"/>
              <a:t> that is essential to all known forms of </a:t>
            </a:r>
            <a:r>
              <a:rPr lang="en-US" dirty="0" smtClean="0">
                <a:hlinkClick r:id="rId3" tooltip="Life"/>
              </a:rPr>
              <a:t>life</a:t>
            </a:r>
            <a:r>
              <a:rPr lang="en-US" dirty="0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It covers 70% of Earth's surface.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300" b="1" i="1" dirty="0" smtClean="0"/>
              <a:t>Water: </a:t>
            </a:r>
            <a:r>
              <a:rPr lang="en-US" sz="4000" dirty="0"/>
              <a:t/>
            </a:r>
            <a:br>
              <a:rPr lang="en-US" sz="4000" dirty="0"/>
            </a:br>
            <a:endParaRPr lang="en-US" sz="3200" dirty="0"/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Most of us take water for granted.</a:t>
            </a:r>
          </a:p>
          <a:p>
            <a:pPr lvl="1" eaLnBrk="1" hangingPunct="1"/>
            <a:r>
              <a:rPr lang="en-US" dirty="0" smtClean="0"/>
              <a:t>Flush toilets, run sinks, water yards.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 eaLnBrk="1" hangingPunct="1"/>
            <a:r>
              <a:rPr lang="en-US" dirty="0" smtClean="0"/>
              <a:t>Dripping faucets waste 10 % of water piped into our homes.</a:t>
            </a:r>
          </a:p>
          <a:p>
            <a:pPr lvl="1" eaLnBrk="1" hangingPunct="1">
              <a:buFont typeface="Tahoma" pitchFamily="34" charset="0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Many drier areas of the world treat water as if it is gold.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153400" cy="990600"/>
          </a:xfrm>
        </p:spPr>
        <p:txBody>
          <a:bodyPr/>
          <a:lstStyle/>
          <a:p>
            <a:pPr algn="ctr" eaLnBrk="1" hangingPunct="1"/>
            <a:r>
              <a:rPr lang="en-US" sz="7200" b="1" i="1" smtClean="0"/>
              <a:t/>
            </a:r>
            <a:br>
              <a:rPr lang="en-US" sz="7200" b="1" i="1" smtClean="0"/>
            </a:br>
            <a:r>
              <a:rPr lang="en-US" sz="7200" b="1" i="1" smtClean="0"/>
              <a:t>Water:</a:t>
            </a:r>
            <a:br>
              <a:rPr lang="en-US" sz="7200" b="1" i="1" smtClean="0"/>
            </a:br>
            <a:endParaRPr lang="en-US" sz="7200" b="1" i="1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We need water to live</a:t>
            </a:r>
          </a:p>
          <a:p>
            <a:pPr lvl="1" eaLnBrk="1" hangingPunct="1"/>
            <a:r>
              <a:rPr lang="en-US" dirty="0" smtClean="0"/>
              <a:t>2/3 of our body is water</a:t>
            </a:r>
          </a:p>
          <a:p>
            <a:pPr lvl="1" eaLnBrk="1" hangingPunct="1"/>
            <a:r>
              <a:rPr lang="en-US" dirty="0" smtClean="0"/>
              <a:t>Crops and livestock require water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Average Canadian uses 300 liters of water per day</a:t>
            </a:r>
          </a:p>
          <a:p>
            <a:pPr lvl="1" eaLnBrk="1" hangingPunct="1"/>
            <a:r>
              <a:rPr lang="en-US" dirty="0" smtClean="0"/>
              <a:t>Add production/manufacturing it is 4000 liters </a:t>
            </a:r>
          </a:p>
        </p:txBody>
      </p:sp>
      <p:pic>
        <p:nvPicPr>
          <p:cNvPr id="50180" name="Picture 1031" descr="water bott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990600"/>
            <a:ext cx="23431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535487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Average daily residential water use per capita (</a:t>
            </a:r>
            <a:r>
              <a:rPr lang="en-US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litres</a:t>
            </a: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per person):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United States - 425L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Canada - 326L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Italy - 250L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Sweden - 200L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France - 150L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Israel - 135L</a:t>
            </a:r>
            <a:b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1202" name="Picture 5" descr="n8460387313_368061_198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276600"/>
            <a:ext cx="4448175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W a t e r    P o l </a:t>
            </a:r>
            <a:r>
              <a:rPr lang="en-US" sz="4000" dirty="0" err="1"/>
              <a:t>l</a:t>
            </a:r>
            <a:r>
              <a:rPr lang="en-US" sz="4000" dirty="0"/>
              <a:t> u t </a:t>
            </a:r>
            <a:r>
              <a:rPr lang="en-US" sz="4000" dirty="0" err="1"/>
              <a:t>i</a:t>
            </a:r>
            <a:r>
              <a:rPr lang="en-US" sz="4000" dirty="0"/>
              <a:t> o n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3 main types of water pollution:</a:t>
            </a:r>
          </a:p>
          <a:p>
            <a:pPr lvl="1" eaLnBrk="1" hangingPunct="1"/>
            <a:r>
              <a:rPr lang="en-US" dirty="0" smtClean="0"/>
              <a:t>Biological Pollution</a:t>
            </a:r>
          </a:p>
          <a:p>
            <a:pPr lvl="1" eaLnBrk="1" hangingPunct="1"/>
            <a:r>
              <a:rPr lang="en-US" dirty="0" smtClean="0"/>
              <a:t>Physical Pollution</a:t>
            </a:r>
          </a:p>
          <a:p>
            <a:pPr lvl="1" eaLnBrk="1" hangingPunct="1"/>
            <a:r>
              <a:rPr lang="en-US" dirty="0" smtClean="0"/>
              <a:t>Chemical Pollution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Biological Pollution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Bacteria and algae that enter lakes and rivers.</a:t>
            </a:r>
          </a:p>
          <a:p>
            <a:pPr eaLnBrk="1" hangingPunct="1"/>
            <a:r>
              <a:rPr lang="en-US" dirty="0" smtClean="0"/>
              <a:t>Sewage from cities and towns are the largest source.</a:t>
            </a:r>
          </a:p>
          <a:p>
            <a:pPr eaLnBrk="1" hangingPunct="1"/>
            <a:r>
              <a:rPr lang="en-US" dirty="0" smtClean="0"/>
              <a:t>Solved by Reducing sewage from entering water supplies (sewage treatment plants)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Physical Pollution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Least harmful but most obvious.</a:t>
            </a:r>
          </a:p>
          <a:p>
            <a:pPr eaLnBrk="1" hangingPunct="1"/>
            <a:r>
              <a:rPr lang="en-US" dirty="0" smtClean="0"/>
              <a:t>Floating garbage, paper, tin cans etc.</a:t>
            </a:r>
          </a:p>
          <a:p>
            <a:pPr eaLnBrk="1" hangingPunct="1"/>
            <a:r>
              <a:rPr lang="en-US" dirty="0" smtClean="0"/>
              <a:t>These are easily seen and clean-up and prevention is relative simple.  </a:t>
            </a:r>
          </a:p>
        </p:txBody>
      </p:sp>
      <p:pic>
        <p:nvPicPr>
          <p:cNvPr id="542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678238"/>
            <a:ext cx="1870075" cy="317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1872</TotalTime>
  <Words>502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Tahoma</vt:lpstr>
      <vt:lpstr>Tw Cen MT</vt:lpstr>
      <vt:lpstr>Wingdings</vt:lpstr>
      <vt:lpstr>Wingdings 2</vt:lpstr>
      <vt:lpstr>Median</vt:lpstr>
      <vt:lpstr>The geography of life: Natural Systems </vt:lpstr>
      <vt:lpstr>PowerPoint Presentation</vt:lpstr>
      <vt:lpstr> </vt:lpstr>
      <vt:lpstr>Water:  </vt:lpstr>
      <vt:lpstr> Water: </vt:lpstr>
      <vt:lpstr>PowerPoint Presentation</vt:lpstr>
      <vt:lpstr>W a t e r    P o l l u t i o n </vt:lpstr>
      <vt:lpstr>Biological Pollution</vt:lpstr>
      <vt:lpstr>Physical Pollution</vt:lpstr>
      <vt:lpstr>Chemical Pollution</vt:lpstr>
      <vt:lpstr>Chemical Pollution</vt:lpstr>
      <vt:lpstr>Decay Cycle</vt:lpstr>
      <vt:lpstr>Decay Cycle</vt:lpstr>
      <vt:lpstr>Characteristics of Natural Systems </vt:lpstr>
      <vt:lpstr>Natural Systems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and Human Systems</dc:title>
  <dc:creator>Richard</dc:creator>
  <cp:lastModifiedBy>Ed Foley</cp:lastModifiedBy>
  <cp:revision>73</cp:revision>
  <dcterms:created xsi:type="dcterms:W3CDTF">2012-09-25T13:41:03Z</dcterms:created>
  <dcterms:modified xsi:type="dcterms:W3CDTF">2015-09-30T01:31:22Z</dcterms:modified>
</cp:coreProperties>
</file>